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64" d="100"/>
          <a:sy n="64" d="100"/>
        </p:scale>
        <p:origin x="7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0" y="2657474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downward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1556</TotalTime>
  <Words>1384</Words>
  <Application>Microsoft Office PowerPoint</Application>
  <PresentationFormat>Widescreen</PresentationFormat>
  <Paragraphs>546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MS Mincho</vt:lpstr>
      <vt:lpstr>Arial</vt:lpstr>
      <vt:lpstr>Calibri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QuyetPC</cp:lastModifiedBy>
  <cp:revision>126</cp:revision>
  <dcterms:created xsi:type="dcterms:W3CDTF">2017-04-16T01:40:12Z</dcterms:created>
  <dcterms:modified xsi:type="dcterms:W3CDTF">2017-04-29T12:41:27Z</dcterms:modified>
</cp:coreProperties>
</file>